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5381B9-32CA-4561-9BCB-5B1455040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0BBAC6-01B3-4406-966E-C1A9FB32B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53B38C-0F7D-4CAD-AB51-07043E40B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F232C8-9238-4398-A407-E7919A62F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5F129E-FA9D-4792-B589-61067795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4685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DC407-7251-4564-AC02-BB70235A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741E30-3DE4-4B37-AC59-49FB42383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80C196-56D2-4251-9FE5-6E618F49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119EF2-73DD-41E3-AF14-4A4917D6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60AF88-89CE-415E-ABE5-EA136839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9832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6C24B77-DF80-4F22-87C6-EF78BCB32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2546E10-317B-4439-8E8E-53C858BDC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47F729-02D1-438E-A885-CB03B9F2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2BB644-2B27-4FC6-A829-E0397B3A1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06A639-26E1-4287-82A4-E03520C5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947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A5E9E9-559A-4D20-A902-E729A94C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5877A7-9069-4F0F-8A58-2E3569A7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3FD322-536A-4736-A4AE-8286860D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0E766A-B47F-4C6D-A763-F0B661AC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2032D1-F386-413B-BF52-DC0D621A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2243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AE4256-CFDF-43A9-8BE2-F86749B07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9F70C1-EF8D-46D1-9A16-81418EF15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0736B4-2F40-411D-958E-F0C4A006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0757F0-B34B-4721-B600-EB25B81D0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FDA372-25E3-4183-AD3B-3878715E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309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B39699-746A-46B8-9CC4-2039BEA7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2782D2-C5BE-4A6F-B11D-BB7CB535E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00B955-D963-4D8A-B385-2B27D737B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7DFEB3-8BEB-4086-8193-29804D97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045085-C6D1-40AA-8EBE-CCD2A41D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6E4335-80C5-4259-BBAF-3DE43DBB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5918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E8114-94AE-4D98-9F10-16B32C01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F3DA5D-736A-49CF-979B-E497F70A8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C17C69-A2A8-462D-BEAD-060E8DCFB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20036E4-4CDD-4639-A006-713C4969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9A8EC80-E205-4E5C-9B39-CF69658CB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28671DF-025C-4DD4-A7D5-AF5D0462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8D4DC2-65FF-4A42-8420-9644FBCF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8E37C8-050C-4CEF-AD56-C54C3170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565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118F8-4B8E-43D1-9957-CB79579E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5E9CB2A-6E56-4629-A943-D17C7022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E0DCD91-4FEF-4B19-AB2E-BC10F903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443787-44EE-4259-9A92-0894A4B1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9167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A4DA5F-9E3A-4587-B5AB-B1256FBB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E21139D-CAEF-45C5-AE76-F702739D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5E42CE-7F67-4415-976A-BE0F9A28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087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18D00-B116-487E-A90B-36A6041C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844844-0AAC-4AE0-9390-BACF78826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0FAC8F-F388-4A61-ABEC-EF75FF6B2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E7050C-201B-4D4F-9B12-7CA1F1BE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1EC4C1-1179-445E-8473-F8552826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122A69-440F-4F12-B75A-7841F497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9788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BAFF67-316F-4831-BB18-A9A06E53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604988C-EC2E-4EB7-B396-5236FF374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BFF453-336B-4884-B555-4E0D12CB9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6EC335-CCC3-4C18-8DA5-3673FD00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1A3B7E-494F-4434-8377-ED79E78B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E8F4D3-FF7E-49D8-8230-6EA2F3DF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7308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A4A3945-F340-4965-829D-B4FF98F4E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9EE813-DC85-49C9-922F-F787CBB79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281479-C958-4024-A25E-08DBA654AC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D59EC-5C2A-4AE9-B1E7-A8F9B9B018EE}" type="datetimeFigureOut">
              <a:rPr lang="fr-BE" smtClean="0"/>
              <a:t>18-02-20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7D89B5-47CB-4F26-BC17-AEF2F2412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3734EB-BC13-4A09-8B7B-386C29A56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1B2D2-DD46-4100-A825-8D5BA6EFCF2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9674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7D73D-B665-411B-B7CF-27DB7D723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77533" y="-1095904"/>
            <a:ext cx="9144000" cy="2387600"/>
          </a:xfrm>
        </p:spPr>
        <p:txBody>
          <a:bodyPr/>
          <a:lstStyle/>
          <a:p>
            <a:r>
              <a:rPr lang="fr-BE" dirty="0"/>
              <a:t>Question 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6BEE95-AC0F-4E14-AC18-2FDF28DBBFC9}"/>
              </a:ext>
            </a:extLst>
          </p:cNvPr>
          <p:cNvSpPr txBox="1"/>
          <p:nvPr/>
        </p:nvSpPr>
        <p:spPr>
          <a:xfrm>
            <a:off x="862147" y="1506583"/>
            <a:ext cx="10345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1 récepteur -&gt; Lieu de points : cercle</a:t>
            </a:r>
          </a:p>
          <a:p>
            <a:r>
              <a:rPr lang="fr-BE" dirty="0"/>
              <a:t>2 récepteurs -&gt; Intersection de deux cercles -&gt; 2 points</a:t>
            </a:r>
          </a:p>
          <a:p>
            <a:r>
              <a:rPr lang="fr-BE" dirty="0"/>
              <a:t>3 récepteurs -&gt; Un point -&gt; Suffisant</a:t>
            </a:r>
          </a:p>
          <a:p>
            <a:endParaRPr lang="fr-BE" dirty="0"/>
          </a:p>
        </p:txBody>
      </p:sp>
      <p:pic>
        <p:nvPicPr>
          <p:cNvPr id="7" name="Image 6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B137C63C-12E1-40C2-8D7B-72EC42454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45" y="2902875"/>
            <a:ext cx="4001139" cy="19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7D73D-B665-411B-B7CF-27DB7D723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77533" y="-1095904"/>
            <a:ext cx="9144000" cy="2387600"/>
          </a:xfrm>
        </p:spPr>
        <p:txBody>
          <a:bodyPr/>
          <a:lstStyle/>
          <a:p>
            <a:r>
              <a:rPr lang="fr-BE" dirty="0"/>
              <a:t>Question 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6BEE95-AC0F-4E14-AC18-2FDF28DBBFC9}"/>
              </a:ext>
            </a:extLst>
          </p:cNvPr>
          <p:cNvSpPr txBox="1"/>
          <p:nvPr/>
        </p:nvSpPr>
        <p:spPr>
          <a:xfrm>
            <a:off x="862147" y="1506583"/>
            <a:ext cx="1034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Positions adéquates :</a:t>
            </a:r>
          </a:p>
          <a:p>
            <a:endParaRPr lang="fr-BE" dirty="0"/>
          </a:p>
        </p:txBody>
      </p:sp>
      <p:pic>
        <p:nvPicPr>
          <p:cNvPr id="4" name="Image 3" descr="Une image contenant différent, assis, table, suspendu&#10;&#10;Description générée automatiquement">
            <a:extLst>
              <a:ext uri="{FF2B5EF4-FFF2-40B4-BE49-F238E27FC236}">
                <a16:creationId xmlns:a16="http://schemas.microsoft.com/office/drawing/2014/main" id="{96440635-1DE3-4D7F-B039-3EEEA57E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7" y="1861213"/>
            <a:ext cx="5131837" cy="4996788"/>
          </a:xfrm>
          <a:prstGeom prst="rect">
            <a:avLst/>
          </a:prstGeom>
        </p:spPr>
      </p:pic>
      <p:pic>
        <p:nvPicPr>
          <p:cNvPr id="7" name="Image 6" descr="Une image contenant câble, vélo, téléphone, debout&#10;&#10;Description générée automatiquement">
            <a:extLst>
              <a:ext uri="{FF2B5EF4-FFF2-40B4-BE49-F238E27FC236}">
                <a16:creationId xmlns:a16="http://schemas.microsoft.com/office/drawing/2014/main" id="{EB4D7E7A-F581-440B-BF34-25E657B8A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97" y="1861213"/>
            <a:ext cx="5311486" cy="49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2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7D73D-B665-411B-B7CF-27DB7D723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77533" y="-1095904"/>
            <a:ext cx="9144000" cy="2387600"/>
          </a:xfrm>
        </p:spPr>
        <p:txBody>
          <a:bodyPr/>
          <a:lstStyle/>
          <a:p>
            <a:r>
              <a:rPr lang="fr-BE" dirty="0"/>
              <a:t>Question 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6BEE95-AC0F-4E14-AC18-2FDF28DBBFC9}"/>
              </a:ext>
            </a:extLst>
          </p:cNvPr>
          <p:cNvSpPr txBox="1"/>
          <p:nvPr/>
        </p:nvSpPr>
        <p:spPr>
          <a:xfrm>
            <a:off x="862147" y="1506583"/>
            <a:ext cx="1034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On ajoute des erreurs sur la mesure de la distance </a:t>
            </a:r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766D76-FA0E-46A6-B74A-EA4EBF2A2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97" y="2466392"/>
            <a:ext cx="4719282" cy="16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4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7D73D-B665-411B-B7CF-27DB7D723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77533" y="-1095904"/>
            <a:ext cx="9144000" cy="2387600"/>
          </a:xfrm>
        </p:spPr>
        <p:txBody>
          <a:bodyPr/>
          <a:lstStyle/>
          <a:p>
            <a:r>
              <a:rPr lang="fr-BE" dirty="0"/>
              <a:t>Question 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6BEE95-AC0F-4E14-AC18-2FDF28DBBFC9}"/>
              </a:ext>
            </a:extLst>
          </p:cNvPr>
          <p:cNvSpPr txBox="1"/>
          <p:nvPr/>
        </p:nvSpPr>
        <p:spPr>
          <a:xfrm>
            <a:off x="862147" y="1506583"/>
            <a:ext cx="1034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2 récepteurs</a:t>
            </a:r>
          </a:p>
          <a:p>
            <a:endParaRPr lang="fr-BE" dirty="0"/>
          </a:p>
        </p:txBody>
      </p:sp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BD252CD-CAA6-4BAA-86EE-58B6C175E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48" y="933061"/>
            <a:ext cx="5102720" cy="50825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ECC3FA-212B-411F-BD2D-353EDE3C7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3908360"/>
            <a:ext cx="5419725" cy="2400300"/>
          </a:xfrm>
          <a:prstGeom prst="rect">
            <a:avLst/>
          </a:prstGeom>
        </p:spPr>
      </p:pic>
      <p:pic>
        <p:nvPicPr>
          <p:cNvPr id="9" name="Image 8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D8E7EA3E-1840-4E88-9164-46A9B30DB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85" y="2367801"/>
            <a:ext cx="31623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3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7D73D-B665-411B-B7CF-27DB7D723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77533" y="-1095904"/>
            <a:ext cx="9144000" cy="2387600"/>
          </a:xfrm>
        </p:spPr>
        <p:txBody>
          <a:bodyPr/>
          <a:lstStyle/>
          <a:p>
            <a:r>
              <a:rPr lang="fr-BE" dirty="0"/>
              <a:t>Question 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6BEE95-AC0F-4E14-AC18-2FDF28DBBFC9}"/>
              </a:ext>
            </a:extLst>
          </p:cNvPr>
          <p:cNvSpPr txBox="1"/>
          <p:nvPr/>
        </p:nvSpPr>
        <p:spPr>
          <a:xfrm>
            <a:off x="862147" y="1506583"/>
            <a:ext cx="4223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Lieu de points : distance égale entre cercle et point : parabole</a:t>
            </a:r>
          </a:p>
          <a:p>
            <a:endParaRPr lang="fr-BE" dirty="0"/>
          </a:p>
          <a:p>
            <a:r>
              <a:rPr lang="fr-BE" dirty="0"/>
              <a:t>Intersection de deux paraboles donne un point unique -&gt; 2 paraboles = 3 récepteurs minimum</a:t>
            </a:r>
          </a:p>
          <a:p>
            <a:endParaRPr lang="fr-BE" dirty="0"/>
          </a:p>
          <a:p>
            <a:endParaRPr lang="fr-BE" dirty="0"/>
          </a:p>
        </p:txBody>
      </p:sp>
      <p:pic>
        <p:nvPicPr>
          <p:cNvPr id="4" name="Image 3" descr="Une image contenant carte&#10;&#10;Description générée automatiquement">
            <a:extLst>
              <a:ext uri="{FF2B5EF4-FFF2-40B4-BE49-F238E27FC236}">
                <a16:creationId xmlns:a16="http://schemas.microsoft.com/office/drawing/2014/main" id="{AD1A7DE4-53BA-4B86-BA8F-519C341B4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54" y="743285"/>
            <a:ext cx="6190476" cy="5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7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7D73D-B665-411B-B7CF-27DB7D723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77533" y="-1095904"/>
            <a:ext cx="9144000" cy="2387600"/>
          </a:xfrm>
        </p:spPr>
        <p:txBody>
          <a:bodyPr/>
          <a:lstStyle/>
          <a:p>
            <a:r>
              <a:rPr lang="fr-BE" dirty="0"/>
              <a:t>Question 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6BEE95-AC0F-4E14-AC18-2FDF28DBBFC9}"/>
              </a:ext>
            </a:extLst>
          </p:cNvPr>
          <p:cNvSpPr txBox="1"/>
          <p:nvPr/>
        </p:nvSpPr>
        <p:spPr>
          <a:xfrm>
            <a:off x="862147" y="1506583"/>
            <a:ext cx="422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dirty="0"/>
          </a:p>
          <a:p>
            <a:endParaRPr lang="fr-BE" dirty="0"/>
          </a:p>
        </p:txBody>
      </p:sp>
      <p:pic>
        <p:nvPicPr>
          <p:cNvPr id="6" name="Vidéo">
            <a:hlinkClick r:id="" action="ppaction://media"/>
            <a:extLst>
              <a:ext uri="{FF2B5EF4-FFF2-40B4-BE49-F238E27FC236}">
                <a16:creationId xmlns:a16="http://schemas.microsoft.com/office/drawing/2014/main" id="{943C6966-7817-4A9C-8C97-C872ECFF2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5263" y="1291696"/>
            <a:ext cx="7181473" cy="504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79</Words>
  <Application>Microsoft Office PowerPoint</Application>
  <PresentationFormat>Grand écran</PresentationFormat>
  <Paragraphs>15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Question 1</vt:lpstr>
      <vt:lpstr>Question 1</vt:lpstr>
      <vt:lpstr>Question 1</vt:lpstr>
      <vt:lpstr>Question 2</vt:lpstr>
      <vt:lpstr>Question 2</vt:lpstr>
      <vt:lpstr>Question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1</dc:title>
  <dc:creator>Léopold Clausse</dc:creator>
  <cp:lastModifiedBy>Léopold Clausse</cp:lastModifiedBy>
  <cp:revision>5</cp:revision>
  <dcterms:created xsi:type="dcterms:W3CDTF">2020-02-16T14:45:43Z</dcterms:created>
  <dcterms:modified xsi:type="dcterms:W3CDTF">2020-02-18T08:04:32Z</dcterms:modified>
</cp:coreProperties>
</file>